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72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0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6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6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6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2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6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8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7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6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1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71EC7-7A76-42BC-B60B-ED560262B60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684E2-C35D-426D-884F-D6ADCDC28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5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6409" y="199963"/>
            <a:ext cx="680678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Rich picture – Concerns in creating a Medication </a:t>
            </a:r>
            <a:r>
              <a:rPr lang="en-US" dirty="0"/>
              <a:t>R</a:t>
            </a:r>
            <a:r>
              <a:rPr lang="en-US" dirty="0" smtClean="0"/>
              <a:t>eminder App</a:t>
            </a:r>
            <a:endParaRPr lang="en-US" dirty="0"/>
          </a:p>
        </p:txBody>
      </p:sp>
      <p:pic>
        <p:nvPicPr>
          <p:cNvPr id="1027" name="Picture 3" descr="C:\Users\Suhaa\Desktop\Old peop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014" y="4225233"/>
            <a:ext cx="454930" cy="49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uhaa\Desktop\group_doctors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676" y="5593039"/>
            <a:ext cx="587563" cy="5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uhaa\Desktop\Software tea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106" y="2209433"/>
            <a:ext cx="844726" cy="69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uhaa\Desktop\App - medica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258" y="2412549"/>
            <a:ext cx="618936" cy="86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uhaa\Desktop\FD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46" y="6096566"/>
            <a:ext cx="780907" cy="33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Suhaa\Desktop\logo_google_play_store_badg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486" y="4356108"/>
            <a:ext cx="1696203" cy="59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Suhaa\Desktop\download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487" y="3848717"/>
            <a:ext cx="1696203" cy="50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Suhaa\Desktop\investor-ico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385" y="1335542"/>
            <a:ext cx="560009" cy="56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uhaa\Desktop\Govt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464" y="5251857"/>
            <a:ext cx="835489" cy="83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Suhaa\Desktop\Pharmacy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65" y="3701579"/>
            <a:ext cx="799635" cy="799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Suhaa\Desktop\Drug manufacturers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031" y="1898031"/>
            <a:ext cx="435714" cy="43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Suhaa\Desktop\industry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38" y="1476405"/>
            <a:ext cx="943319" cy="943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loud Callout 6"/>
          <p:cNvSpPr/>
          <p:nvPr/>
        </p:nvSpPr>
        <p:spPr>
          <a:xfrm>
            <a:off x="4577727" y="841791"/>
            <a:ext cx="1289674" cy="634613"/>
          </a:xfrm>
          <a:prstGeom prst="cloudCallout">
            <a:avLst>
              <a:gd name="adj1" fmla="val -58970"/>
              <a:gd name="adj2" fmla="val 5711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Callout 23"/>
          <p:cNvSpPr/>
          <p:nvPr/>
        </p:nvSpPr>
        <p:spPr>
          <a:xfrm>
            <a:off x="3262007" y="3658986"/>
            <a:ext cx="1754369" cy="520212"/>
          </a:xfrm>
          <a:prstGeom prst="cloudCallout">
            <a:avLst>
              <a:gd name="adj1" fmla="val -64459"/>
              <a:gd name="adj2" fmla="val 744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2" name="Picture 18" descr="C:\Users\Suhaa\Desktop\Family members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834" y="5536711"/>
            <a:ext cx="650081" cy="65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loud Callout 25"/>
          <p:cNvSpPr/>
          <p:nvPr/>
        </p:nvSpPr>
        <p:spPr>
          <a:xfrm>
            <a:off x="1551046" y="967055"/>
            <a:ext cx="1399433" cy="440260"/>
          </a:xfrm>
          <a:prstGeom prst="cloudCallout">
            <a:avLst>
              <a:gd name="adj1" fmla="val -64459"/>
              <a:gd name="adj2" fmla="val 744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loud Callout 26"/>
          <p:cNvSpPr/>
          <p:nvPr/>
        </p:nvSpPr>
        <p:spPr>
          <a:xfrm>
            <a:off x="1238337" y="3261319"/>
            <a:ext cx="1484677" cy="440260"/>
          </a:xfrm>
          <a:prstGeom prst="cloudCallout">
            <a:avLst>
              <a:gd name="adj1" fmla="val -56475"/>
              <a:gd name="adj2" fmla="val 1027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loud Callout 27"/>
          <p:cNvSpPr/>
          <p:nvPr/>
        </p:nvSpPr>
        <p:spPr>
          <a:xfrm>
            <a:off x="342391" y="4820927"/>
            <a:ext cx="1908371" cy="440260"/>
          </a:xfrm>
          <a:prstGeom prst="cloudCallout">
            <a:avLst>
              <a:gd name="adj1" fmla="val 22474"/>
              <a:gd name="adj2" fmla="val 1247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loud Callout 28"/>
          <p:cNvSpPr/>
          <p:nvPr/>
        </p:nvSpPr>
        <p:spPr>
          <a:xfrm>
            <a:off x="5867402" y="1692175"/>
            <a:ext cx="1994880" cy="641570"/>
          </a:xfrm>
          <a:prstGeom prst="cloudCallout">
            <a:avLst>
              <a:gd name="adj1" fmla="val 32933"/>
              <a:gd name="adj2" fmla="val 857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loud Callout 29"/>
          <p:cNvSpPr/>
          <p:nvPr/>
        </p:nvSpPr>
        <p:spPr>
          <a:xfrm>
            <a:off x="5450940" y="3021975"/>
            <a:ext cx="1599940" cy="459474"/>
          </a:xfrm>
          <a:prstGeom prst="cloudCallout">
            <a:avLst>
              <a:gd name="adj1" fmla="val 15378"/>
              <a:gd name="adj2" fmla="val 131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1638" y="2419724"/>
            <a:ext cx="1430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Drug manufacturers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3822723" y="1855436"/>
            <a:ext cx="747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Investors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528021" y="2868117"/>
            <a:ext cx="861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Employees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6717365" y="4994972"/>
            <a:ext cx="1185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Supply channels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3194463" y="6264461"/>
            <a:ext cx="1291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Family Members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5016376" y="6180602"/>
            <a:ext cx="718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Doctors</a:t>
            </a:r>
            <a:endParaRPr lang="en-US" sz="1200" dirty="0"/>
          </a:p>
        </p:txBody>
      </p:sp>
      <p:sp>
        <p:nvSpPr>
          <p:cNvPr id="38" name="Cloud Callout 37"/>
          <p:cNvSpPr/>
          <p:nvPr/>
        </p:nvSpPr>
        <p:spPr>
          <a:xfrm>
            <a:off x="3762086" y="4748226"/>
            <a:ext cx="1561815" cy="440260"/>
          </a:xfrm>
          <a:prstGeom prst="cloudCallout">
            <a:avLst>
              <a:gd name="adj1" fmla="val -51153"/>
              <a:gd name="adj2" fmla="val 1121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968136" y="6406807"/>
            <a:ext cx="1467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Government Bodies</a:t>
            </a:r>
            <a:endParaRPr lang="en-US" sz="1200" dirty="0"/>
          </a:p>
        </p:txBody>
      </p:sp>
      <p:sp>
        <p:nvSpPr>
          <p:cNvPr id="40" name="Cloud Callout 39"/>
          <p:cNvSpPr/>
          <p:nvPr/>
        </p:nvSpPr>
        <p:spPr>
          <a:xfrm>
            <a:off x="5966206" y="5453446"/>
            <a:ext cx="1561815" cy="440260"/>
          </a:xfrm>
          <a:prstGeom prst="cloudCallout">
            <a:avLst>
              <a:gd name="adj1" fmla="val -61798"/>
              <a:gd name="adj2" fmla="val 586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615247" y="692727"/>
            <a:ext cx="5988426" cy="4675016"/>
          </a:xfrm>
          <a:custGeom>
            <a:avLst/>
            <a:gdLst>
              <a:gd name="connsiteX0" fmla="*/ 391189 w 5988426"/>
              <a:gd name="connsiteY0" fmla="*/ 3006437 h 4675016"/>
              <a:gd name="connsiteX1" fmla="*/ 349626 w 5988426"/>
              <a:gd name="connsiteY1" fmla="*/ 2854037 h 4675016"/>
              <a:gd name="connsiteX2" fmla="*/ 335771 w 5988426"/>
              <a:gd name="connsiteY2" fmla="*/ 2798618 h 4675016"/>
              <a:gd name="connsiteX3" fmla="*/ 308062 w 5988426"/>
              <a:gd name="connsiteY3" fmla="*/ 2646218 h 4675016"/>
              <a:gd name="connsiteX4" fmla="*/ 294208 w 5988426"/>
              <a:gd name="connsiteY4" fmla="*/ 2493818 h 4675016"/>
              <a:gd name="connsiteX5" fmla="*/ 308062 w 5988426"/>
              <a:gd name="connsiteY5" fmla="*/ 2036618 h 4675016"/>
              <a:gd name="connsiteX6" fmla="*/ 349626 w 5988426"/>
              <a:gd name="connsiteY6" fmla="*/ 1939637 h 4675016"/>
              <a:gd name="connsiteX7" fmla="*/ 377335 w 5988426"/>
              <a:gd name="connsiteY7" fmla="*/ 1884218 h 4675016"/>
              <a:gd name="connsiteX8" fmla="*/ 391189 w 5988426"/>
              <a:gd name="connsiteY8" fmla="*/ 1842655 h 4675016"/>
              <a:gd name="connsiteX9" fmla="*/ 418898 w 5988426"/>
              <a:gd name="connsiteY9" fmla="*/ 1801091 h 4675016"/>
              <a:gd name="connsiteX10" fmla="*/ 446608 w 5988426"/>
              <a:gd name="connsiteY10" fmla="*/ 1704109 h 4675016"/>
              <a:gd name="connsiteX11" fmla="*/ 474317 w 5988426"/>
              <a:gd name="connsiteY11" fmla="*/ 1648691 h 4675016"/>
              <a:gd name="connsiteX12" fmla="*/ 502026 w 5988426"/>
              <a:gd name="connsiteY12" fmla="*/ 1551709 h 4675016"/>
              <a:gd name="connsiteX13" fmla="*/ 515880 w 5988426"/>
              <a:gd name="connsiteY13" fmla="*/ 1482437 h 4675016"/>
              <a:gd name="connsiteX14" fmla="*/ 571298 w 5988426"/>
              <a:gd name="connsiteY14" fmla="*/ 1427018 h 4675016"/>
              <a:gd name="connsiteX15" fmla="*/ 599008 w 5988426"/>
              <a:gd name="connsiteY15" fmla="*/ 1357746 h 4675016"/>
              <a:gd name="connsiteX16" fmla="*/ 668280 w 5988426"/>
              <a:gd name="connsiteY16" fmla="*/ 1260764 h 4675016"/>
              <a:gd name="connsiteX17" fmla="*/ 723698 w 5988426"/>
              <a:gd name="connsiteY17" fmla="*/ 1205346 h 4675016"/>
              <a:gd name="connsiteX18" fmla="*/ 779117 w 5988426"/>
              <a:gd name="connsiteY18" fmla="*/ 1136073 h 4675016"/>
              <a:gd name="connsiteX19" fmla="*/ 862244 w 5988426"/>
              <a:gd name="connsiteY19" fmla="*/ 1066800 h 4675016"/>
              <a:gd name="connsiteX20" fmla="*/ 1014644 w 5988426"/>
              <a:gd name="connsiteY20" fmla="*/ 914400 h 4675016"/>
              <a:gd name="connsiteX21" fmla="*/ 1083917 w 5988426"/>
              <a:gd name="connsiteY21" fmla="*/ 872837 h 4675016"/>
              <a:gd name="connsiteX22" fmla="*/ 1139335 w 5988426"/>
              <a:gd name="connsiteY22" fmla="*/ 831273 h 4675016"/>
              <a:gd name="connsiteX23" fmla="*/ 1180898 w 5988426"/>
              <a:gd name="connsiteY23" fmla="*/ 803564 h 4675016"/>
              <a:gd name="connsiteX24" fmla="*/ 1208608 w 5988426"/>
              <a:gd name="connsiteY24" fmla="*/ 762000 h 4675016"/>
              <a:gd name="connsiteX25" fmla="*/ 1250171 w 5988426"/>
              <a:gd name="connsiteY25" fmla="*/ 734291 h 4675016"/>
              <a:gd name="connsiteX26" fmla="*/ 1347153 w 5988426"/>
              <a:gd name="connsiteY26" fmla="*/ 554182 h 4675016"/>
              <a:gd name="connsiteX27" fmla="*/ 1388717 w 5988426"/>
              <a:gd name="connsiteY27" fmla="*/ 498764 h 4675016"/>
              <a:gd name="connsiteX28" fmla="*/ 1402571 w 5988426"/>
              <a:gd name="connsiteY28" fmla="*/ 443346 h 4675016"/>
              <a:gd name="connsiteX29" fmla="*/ 1430280 w 5988426"/>
              <a:gd name="connsiteY29" fmla="*/ 401782 h 4675016"/>
              <a:gd name="connsiteX30" fmla="*/ 1513408 w 5988426"/>
              <a:gd name="connsiteY30" fmla="*/ 304800 h 4675016"/>
              <a:gd name="connsiteX31" fmla="*/ 1610389 w 5988426"/>
              <a:gd name="connsiteY31" fmla="*/ 263237 h 4675016"/>
              <a:gd name="connsiteX32" fmla="*/ 1748935 w 5988426"/>
              <a:gd name="connsiteY32" fmla="*/ 221673 h 4675016"/>
              <a:gd name="connsiteX33" fmla="*/ 1859771 w 5988426"/>
              <a:gd name="connsiteY33" fmla="*/ 193964 h 4675016"/>
              <a:gd name="connsiteX34" fmla="*/ 1929044 w 5988426"/>
              <a:gd name="connsiteY34" fmla="*/ 180109 h 4675016"/>
              <a:gd name="connsiteX35" fmla="*/ 1984462 w 5988426"/>
              <a:gd name="connsiteY35" fmla="*/ 166255 h 4675016"/>
              <a:gd name="connsiteX36" fmla="*/ 2039880 w 5988426"/>
              <a:gd name="connsiteY36" fmla="*/ 138546 h 4675016"/>
              <a:gd name="connsiteX37" fmla="*/ 2123008 w 5988426"/>
              <a:gd name="connsiteY37" fmla="*/ 96982 h 4675016"/>
              <a:gd name="connsiteX38" fmla="*/ 2219989 w 5988426"/>
              <a:gd name="connsiteY38" fmla="*/ 83128 h 4675016"/>
              <a:gd name="connsiteX39" fmla="*/ 2289262 w 5988426"/>
              <a:gd name="connsiteY39" fmla="*/ 69273 h 4675016"/>
              <a:gd name="connsiteX40" fmla="*/ 2427808 w 5988426"/>
              <a:gd name="connsiteY40" fmla="*/ 55418 h 4675016"/>
              <a:gd name="connsiteX41" fmla="*/ 2552498 w 5988426"/>
              <a:gd name="connsiteY41" fmla="*/ 41564 h 4675016"/>
              <a:gd name="connsiteX42" fmla="*/ 2801880 w 5988426"/>
              <a:gd name="connsiteY42" fmla="*/ 0 h 4675016"/>
              <a:gd name="connsiteX43" fmla="*/ 3882535 w 5988426"/>
              <a:gd name="connsiteY43" fmla="*/ 13855 h 4675016"/>
              <a:gd name="connsiteX44" fmla="*/ 3937953 w 5988426"/>
              <a:gd name="connsiteY44" fmla="*/ 27709 h 4675016"/>
              <a:gd name="connsiteX45" fmla="*/ 4048789 w 5988426"/>
              <a:gd name="connsiteY45" fmla="*/ 41564 h 4675016"/>
              <a:gd name="connsiteX46" fmla="*/ 4104208 w 5988426"/>
              <a:gd name="connsiteY46" fmla="*/ 69273 h 4675016"/>
              <a:gd name="connsiteX47" fmla="*/ 4201189 w 5988426"/>
              <a:gd name="connsiteY47" fmla="*/ 110837 h 4675016"/>
              <a:gd name="connsiteX48" fmla="*/ 4325880 w 5988426"/>
              <a:gd name="connsiteY48" fmla="*/ 166255 h 4675016"/>
              <a:gd name="connsiteX49" fmla="*/ 4478280 w 5988426"/>
              <a:gd name="connsiteY49" fmla="*/ 249382 h 4675016"/>
              <a:gd name="connsiteX50" fmla="*/ 4658389 w 5988426"/>
              <a:gd name="connsiteY50" fmla="*/ 332509 h 4675016"/>
              <a:gd name="connsiteX51" fmla="*/ 4727662 w 5988426"/>
              <a:gd name="connsiteY51" fmla="*/ 387928 h 4675016"/>
              <a:gd name="connsiteX52" fmla="*/ 4796935 w 5988426"/>
              <a:gd name="connsiteY52" fmla="*/ 429491 h 4675016"/>
              <a:gd name="connsiteX53" fmla="*/ 4852353 w 5988426"/>
              <a:gd name="connsiteY53" fmla="*/ 457200 h 4675016"/>
              <a:gd name="connsiteX54" fmla="*/ 4921626 w 5988426"/>
              <a:gd name="connsiteY54" fmla="*/ 526473 h 4675016"/>
              <a:gd name="connsiteX55" fmla="*/ 5018608 w 5988426"/>
              <a:gd name="connsiteY55" fmla="*/ 595746 h 4675016"/>
              <a:gd name="connsiteX56" fmla="*/ 5060171 w 5988426"/>
              <a:gd name="connsiteY56" fmla="*/ 651164 h 4675016"/>
              <a:gd name="connsiteX57" fmla="*/ 5115589 w 5988426"/>
              <a:gd name="connsiteY57" fmla="*/ 692728 h 4675016"/>
              <a:gd name="connsiteX58" fmla="*/ 5171008 w 5988426"/>
              <a:gd name="connsiteY58" fmla="*/ 775855 h 4675016"/>
              <a:gd name="connsiteX59" fmla="*/ 5226426 w 5988426"/>
              <a:gd name="connsiteY59" fmla="*/ 831273 h 4675016"/>
              <a:gd name="connsiteX60" fmla="*/ 5254135 w 5988426"/>
              <a:gd name="connsiteY60" fmla="*/ 886691 h 4675016"/>
              <a:gd name="connsiteX61" fmla="*/ 5378826 w 5988426"/>
              <a:gd name="connsiteY61" fmla="*/ 983673 h 4675016"/>
              <a:gd name="connsiteX62" fmla="*/ 5406535 w 5988426"/>
              <a:gd name="connsiteY62" fmla="*/ 1039091 h 4675016"/>
              <a:gd name="connsiteX63" fmla="*/ 5475808 w 5988426"/>
              <a:gd name="connsiteY63" fmla="*/ 1122218 h 4675016"/>
              <a:gd name="connsiteX64" fmla="*/ 5545080 w 5988426"/>
              <a:gd name="connsiteY64" fmla="*/ 1205346 h 4675016"/>
              <a:gd name="connsiteX65" fmla="*/ 5572789 w 5988426"/>
              <a:gd name="connsiteY65" fmla="*/ 1260764 h 4675016"/>
              <a:gd name="connsiteX66" fmla="*/ 5642062 w 5988426"/>
              <a:gd name="connsiteY66" fmla="*/ 1357746 h 4675016"/>
              <a:gd name="connsiteX67" fmla="*/ 5739044 w 5988426"/>
              <a:gd name="connsiteY67" fmla="*/ 1440873 h 4675016"/>
              <a:gd name="connsiteX68" fmla="*/ 5766753 w 5988426"/>
              <a:gd name="connsiteY68" fmla="*/ 1482437 h 4675016"/>
              <a:gd name="connsiteX69" fmla="*/ 5822171 w 5988426"/>
              <a:gd name="connsiteY69" fmla="*/ 1593273 h 4675016"/>
              <a:gd name="connsiteX70" fmla="*/ 5849880 w 5988426"/>
              <a:gd name="connsiteY70" fmla="*/ 1717964 h 4675016"/>
              <a:gd name="connsiteX71" fmla="*/ 5891444 w 5988426"/>
              <a:gd name="connsiteY71" fmla="*/ 1870364 h 4675016"/>
              <a:gd name="connsiteX72" fmla="*/ 5905298 w 5988426"/>
              <a:gd name="connsiteY72" fmla="*/ 2258291 h 4675016"/>
              <a:gd name="connsiteX73" fmla="*/ 5933008 w 5988426"/>
              <a:gd name="connsiteY73" fmla="*/ 2313709 h 4675016"/>
              <a:gd name="connsiteX74" fmla="*/ 5988426 w 5988426"/>
              <a:gd name="connsiteY74" fmla="*/ 2521528 h 4675016"/>
              <a:gd name="connsiteX75" fmla="*/ 5974571 w 5988426"/>
              <a:gd name="connsiteY75" fmla="*/ 2812473 h 4675016"/>
              <a:gd name="connsiteX76" fmla="*/ 5946862 w 5988426"/>
              <a:gd name="connsiteY76" fmla="*/ 2909455 h 4675016"/>
              <a:gd name="connsiteX77" fmla="*/ 5933008 w 5988426"/>
              <a:gd name="connsiteY77" fmla="*/ 3158837 h 4675016"/>
              <a:gd name="connsiteX78" fmla="*/ 5891444 w 5988426"/>
              <a:gd name="connsiteY78" fmla="*/ 3657600 h 4675016"/>
              <a:gd name="connsiteX79" fmla="*/ 5877589 w 5988426"/>
              <a:gd name="connsiteY79" fmla="*/ 3740728 h 4675016"/>
              <a:gd name="connsiteX80" fmla="*/ 5849880 w 5988426"/>
              <a:gd name="connsiteY80" fmla="*/ 3837709 h 4675016"/>
              <a:gd name="connsiteX81" fmla="*/ 5836026 w 5988426"/>
              <a:gd name="connsiteY81" fmla="*/ 3920837 h 4675016"/>
              <a:gd name="connsiteX82" fmla="*/ 5822171 w 5988426"/>
              <a:gd name="connsiteY82" fmla="*/ 4031673 h 4675016"/>
              <a:gd name="connsiteX83" fmla="*/ 5794462 w 5988426"/>
              <a:gd name="connsiteY83" fmla="*/ 4128655 h 4675016"/>
              <a:gd name="connsiteX84" fmla="*/ 5766753 w 5988426"/>
              <a:gd name="connsiteY84" fmla="*/ 4253346 h 4675016"/>
              <a:gd name="connsiteX85" fmla="*/ 5739044 w 5988426"/>
              <a:gd name="connsiteY85" fmla="*/ 4294909 h 4675016"/>
              <a:gd name="connsiteX86" fmla="*/ 5725189 w 5988426"/>
              <a:gd name="connsiteY86" fmla="*/ 4336473 h 4675016"/>
              <a:gd name="connsiteX87" fmla="*/ 5642062 w 5988426"/>
              <a:gd name="connsiteY87" fmla="*/ 4433455 h 4675016"/>
              <a:gd name="connsiteX88" fmla="*/ 5600498 w 5988426"/>
              <a:gd name="connsiteY88" fmla="*/ 4461164 h 4675016"/>
              <a:gd name="connsiteX89" fmla="*/ 5531226 w 5988426"/>
              <a:gd name="connsiteY89" fmla="*/ 4544291 h 4675016"/>
              <a:gd name="connsiteX90" fmla="*/ 5489662 w 5988426"/>
              <a:gd name="connsiteY90" fmla="*/ 4572000 h 4675016"/>
              <a:gd name="connsiteX91" fmla="*/ 5448098 w 5988426"/>
              <a:gd name="connsiteY91" fmla="*/ 4613564 h 4675016"/>
              <a:gd name="connsiteX92" fmla="*/ 5392680 w 5988426"/>
              <a:gd name="connsiteY92" fmla="*/ 4627418 h 4675016"/>
              <a:gd name="connsiteX93" fmla="*/ 5018608 w 5988426"/>
              <a:gd name="connsiteY93" fmla="*/ 4655128 h 4675016"/>
              <a:gd name="connsiteX94" fmla="*/ 4672244 w 5988426"/>
              <a:gd name="connsiteY94" fmla="*/ 4655128 h 4675016"/>
              <a:gd name="connsiteX95" fmla="*/ 4630680 w 5988426"/>
              <a:gd name="connsiteY95" fmla="*/ 4641273 h 4675016"/>
              <a:gd name="connsiteX96" fmla="*/ 4492135 w 5988426"/>
              <a:gd name="connsiteY96" fmla="*/ 4613564 h 4675016"/>
              <a:gd name="connsiteX97" fmla="*/ 4242753 w 5988426"/>
              <a:gd name="connsiteY97" fmla="*/ 4585855 h 4675016"/>
              <a:gd name="connsiteX98" fmla="*/ 4201189 w 5988426"/>
              <a:gd name="connsiteY98" fmla="*/ 4572000 h 4675016"/>
              <a:gd name="connsiteX99" fmla="*/ 4145771 w 5988426"/>
              <a:gd name="connsiteY99" fmla="*/ 4558146 h 4675016"/>
              <a:gd name="connsiteX100" fmla="*/ 4104208 w 5988426"/>
              <a:gd name="connsiteY100" fmla="*/ 4544291 h 4675016"/>
              <a:gd name="connsiteX101" fmla="*/ 3993371 w 5988426"/>
              <a:gd name="connsiteY101" fmla="*/ 4530437 h 4675016"/>
              <a:gd name="connsiteX102" fmla="*/ 3924098 w 5988426"/>
              <a:gd name="connsiteY102" fmla="*/ 4516582 h 4675016"/>
              <a:gd name="connsiteX103" fmla="*/ 3868680 w 5988426"/>
              <a:gd name="connsiteY103" fmla="*/ 4488873 h 4675016"/>
              <a:gd name="connsiteX104" fmla="*/ 3827117 w 5988426"/>
              <a:gd name="connsiteY104" fmla="*/ 4475018 h 4675016"/>
              <a:gd name="connsiteX105" fmla="*/ 3730135 w 5988426"/>
              <a:gd name="connsiteY105" fmla="*/ 4405746 h 4675016"/>
              <a:gd name="connsiteX106" fmla="*/ 3577735 w 5988426"/>
              <a:gd name="connsiteY106" fmla="*/ 4364182 h 4675016"/>
              <a:gd name="connsiteX107" fmla="*/ 3522317 w 5988426"/>
              <a:gd name="connsiteY107" fmla="*/ 4322618 h 4675016"/>
              <a:gd name="connsiteX108" fmla="*/ 3453044 w 5988426"/>
              <a:gd name="connsiteY108" fmla="*/ 4267200 h 4675016"/>
              <a:gd name="connsiteX109" fmla="*/ 3411480 w 5988426"/>
              <a:gd name="connsiteY109" fmla="*/ 4225637 h 4675016"/>
              <a:gd name="connsiteX110" fmla="*/ 3245226 w 5988426"/>
              <a:gd name="connsiteY110" fmla="*/ 4100946 h 4675016"/>
              <a:gd name="connsiteX111" fmla="*/ 3203662 w 5988426"/>
              <a:gd name="connsiteY111" fmla="*/ 4059382 h 4675016"/>
              <a:gd name="connsiteX112" fmla="*/ 3148244 w 5988426"/>
              <a:gd name="connsiteY112" fmla="*/ 4031673 h 4675016"/>
              <a:gd name="connsiteX113" fmla="*/ 3106680 w 5988426"/>
              <a:gd name="connsiteY113" fmla="*/ 3990109 h 4675016"/>
              <a:gd name="connsiteX114" fmla="*/ 2968135 w 5988426"/>
              <a:gd name="connsiteY114" fmla="*/ 3962400 h 4675016"/>
              <a:gd name="connsiteX115" fmla="*/ 2898862 w 5988426"/>
              <a:gd name="connsiteY115" fmla="*/ 3948546 h 4675016"/>
              <a:gd name="connsiteX116" fmla="*/ 2788026 w 5988426"/>
              <a:gd name="connsiteY116" fmla="*/ 3920837 h 4675016"/>
              <a:gd name="connsiteX117" fmla="*/ 2732608 w 5988426"/>
              <a:gd name="connsiteY117" fmla="*/ 3893128 h 4675016"/>
              <a:gd name="connsiteX118" fmla="*/ 2691044 w 5988426"/>
              <a:gd name="connsiteY118" fmla="*/ 3865418 h 4675016"/>
              <a:gd name="connsiteX119" fmla="*/ 2607917 w 5988426"/>
              <a:gd name="connsiteY119" fmla="*/ 3851564 h 4675016"/>
              <a:gd name="connsiteX120" fmla="*/ 2510935 w 5988426"/>
              <a:gd name="connsiteY120" fmla="*/ 3823855 h 4675016"/>
              <a:gd name="connsiteX121" fmla="*/ 2386244 w 5988426"/>
              <a:gd name="connsiteY121" fmla="*/ 3810000 h 4675016"/>
              <a:gd name="connsiteX122" fmla="*/ 2136862 w 5988426"/>
              <a:gd name="connsiteY122" fmla="*/ 3823855 h 4675016"/>
              <a:gd name="connsiteX123" fmla="*/ 2081444 w 5988426"/>
              <a:gd name="connsiteY123" fmla="*/ 3837709 h 4675016"/>
              <a:gd name="connsiteX124" fmla="*/ 1901335 w 5988426"/>
              <a:gd name="connsiteY124" fmla="*/ 3851564 h 4675016"/>
              <a:gd name="connsiteX125" fmla="*/ 1762789 w 5988426"/>
              <a:gd name="connsiteY125" fmla="*/ 3879273 h 4675016"/>
              <a:gd name="connsiteX126" fmla="*/ 1582680 w 5988426"/>
              <a:gd name="connsiteY126" fmla="*/ 3906982 h 4675016"/>
              <a:gd name="connsiteX127" fmla="*/ 1541117 w 5988426"/>
              <a:gd name="connsiteY127" fmla="*/ 3920837 h 4675016"/>
              <a:gd name="connsiteX128" fmla="*/ 1485698 w 5988426"/>
              <a:gd name="connsiteY128" fmla="*/ 3948546 h 4675016"/>
              <a:gd name="connsiteX129" fmla="*/ 1416426 w 5988426"/>
              <a:gd name="connsiteY129" fmla="*/ 3962400 h 4675016"/>
              <a:gd name="connsiteX130" fmla="*/ 1264026 w 5988426"/>
              <a:gd name="connsiteY130" fmla="*/ 3990109 h 4675016"/>
              <a:gd name="connsiteX131" fmla="*/ 1222462 w 5988426"/>
              <a:gd name="connsiteY131" fmla="*/ 4003964 h 4675016"/>
              <a:gd name="connsiteX132" fmla="*/ 1125480 w 5988426"/>
              <a:gd name="connsiteY132" fmla="*/ 4059382 h 4675016"/>
              <a:gd name="connsiteX133" fmla="*/ 1070062 w 5988426"/>
              <a:gd name="connsiteY133" fmla="*/ 4073237 h 4675016"/>
              <a:gd name="connsiteX134" fmla="*/ 1014644 w 5988426"/>
              <a:gd name="connsiteY134" fmla="*/ 4100946 h 4675016"/>
              <a:gd name="connsiteX135" fmla="*/ 917662 w 5988426"/>
              <a:gd name="connsiteY135" fmla="*/ 4128655 h 4675016"/>
              <a:gd name="connsiteX136" fmla="*/ 834535 w 5988426"/>
              <a:gd name="connsiteY136" fmla="*/ 4156364 h 4675016"/>
              <a:gd name="connsiteX137" fmla="*/ 792971 w 5988426"/>
              <a:gd name="connsiteY137" fmla="*/ 4170218 h 4675016"/>
              <a:gd name="connsiteX138" fmla="*/ 709844 w 5988426"/>
              <a:gd name="connsiteY138" fmla="*/ 4184073 h 4675016"/>
              <a:gd name="connsiteX139" fmla="*/ 668280 w 5988426"/>
              <a:gd name="connsiteY139" fmla="*/ 4197928 h 4675016"/>
              <a:gd name="connsiteX140" fmla="*/ 612862 w 5988426"/>
              <a:gd name="connsiteY140" fmla="*/ 4211782 h 4675016"/>
              <a:gd name="connsiteX141" fmla="*/ 599008 w 5988426"/>
              <a:gd name="connsiteY141" fmla="*/ 4253346 h 4675016"/>
              <a:gd name="connsiteX142" fmla="*/ 557444 w 5988426"/>
              <a:gd name="connsiteY142" fmla="*/ 4267200 h 4675016"/>
              <a:gd name="connsiteX143" fmla="*/ 488171 w 5988426"/>
              <a:gd name="connsiteY143" fmla="*/ 4281055 h 4675016"/>
              <a:gd name="connsiteX144" fmla="*/ 211080 w 5988426"/>
              <a:gd name="connsiteY144" fmla="*/ 4267200 h 4675016"/>
              <a:gd name="connsiteX145" fmla="*/ 127953 w 5988426"/>
              <a:gd name="connsiteY145" fmla="*/ 4211782 h 4675016"/>
              <a:gd name="connsiteX146" fmla="*/ 100244 w 5988426"/>
              <a:gd name="connsiteY146" fmla="*/ 4156364 h 4675016"/>
              <a:gd name="connsiteX147" fmla="*/ 58680 w 5988426"/>
              <a:gd name="connsiteY147" fmla="*/ 4100946 h 4675016"/>
              <a:gd name="connsiteX148" fmla="*/ 30971 w 5988426"/>
              <a:gd name="connsiteY148" fmla="*/ 4017818 h 4675016"/>
              <a:gd name="connsiteX149" fmla="*/ 17117 w 5988426"/>
              <a:gd name="connsiteY149" fmla="*/ 3976255 h 4675016"/>
              <a:gd name="connsiteX150" fmla="*/ 17117 w 5988426"/>
              <a:gd name="connsiteY150" fmla="*/ 3629891 h 4675016"/>
              <a:gd name="connsiteX151" fmla="*/ 44826 w 5988426"/>
              <a:gd name="connsiteY151" fmla="*/ 3574473 h 4675016"/>
              <a:gd name="connsiteX152" fmla="*/ 58680 w 5988426"/>
              <a:gd name="connsiteY152" fmla="*/ 3532909 h 4675016"/>
              <a:gd name="connsiteX153" fmla="*/ 86389 w 5988426"/>
              <a:gd name="connsiteY153" fmla="*/ 3477491 h 4675016"/>
              <a:gd name="connsiteX154" fmla="*/ 114098 w 5988426"/>
              <a:gd name="connsiteY154" fmla="*/ 3408218 h 4675016"/>
              <a:gd name="connsiteX155" fmla="*/ 141808 w 5988426"/>
              <a:gd name="connsiteY155" fmla="*/ 3325091 h 4675016"/>
              <a:gd name="connsiteX156" fmla="*/ 183371 w 5988426"/>
              <a:gd name="connsiteY156" fmla="*/ 3269673 h 4675016"/>
              <a:gd name="connsiteX157" fmla="*/ 197226 w 5988426"/>
              <a:gd name="connsiteY157" fmla="*/ 3214255 h 4675016"/>
              <a:gd name="connsiteX158" fmla="*/ 224935 w 5988426"/>
              <a:gd name="connsiteY158" fmla="*/ 3172691 h 4675016"/>
              <a:gd name="connsiteX159" fmla="*/ 294208 w 5988426"/>
              <a:gd name="connsiteY159" fmla="*/ 3089564 h 4675016"/>
              <a:gd name="connsiteX160" fmla="*/ 349626 w 5988426"/>
              <a:gd name="connsiteY160" fmla="*/ 3020291 h 4675016"/>
              <a:gd name="connsiteX161" fmla="*/ 432753 w 5988426"/>
              <a:gd name="connsiteY161" fmla="*/ 2978728 h 4675016"/>
              <a:gd name="connsiteX162" fmla="*/ 391189 w 5988426"/>
              <a:gd name="connsiteY162" fmla="*/ 3006437 h 4675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</a:cxnLst>
            <a:rect l="l" t="t" r="r" b="b"/>
            <a:pathLst>
              <a:path w="5988426" h="4675016">
                <a:moveTo>
                  <a:pt x="391189" y="3006437"/>
                </a:moveTo>
                <a:cubicBezTo>
                  <a:pt x="377335" y="2985655"/>
                  <a:pt x="375737" y="2971537"/>
                  <a:pt x="349626" y="2854037"/>
                </a:cubicBezTo>
                <a:cubicBezTo>
                  <a:pt x="345495" y="2835449"/>
                  <a:pt x="339902" y="2817206"/>
                  <a:pt x="335771" y="2798618"/>
                </a:cubicBezTo>
                <a:cubicBezTo>
                  <a:pt x="328117" y="2764173"/>
                  <a:pt x="311820" y="2678165"/>
                  <a:pt x="308062" y="2646218"/>
                </a:cubicBezTo>
                <a:cubicBezTo>
                  <a:pt x="302102" y="2595558"/>
                  <a:pt x="298826" y="2544618"/>
                  <a:pt x="294208" y="2493818"/>
                </a:cubicBezTo>
                <a:cubicBezTo>
                  <a:pt x="298826" y="2341418"/>
                  <a:pt x="299832" y="2188866"/>
                  <a:pt x="308062" y="2036618"/>
                </a:cubicBezTo>
                <a:cubicBezTo>
                  <a:pt x="311119" y="1980068"/>
                  <a:pt x="324329" y="1983907"/>
                  <a:pt x="349626" y="1939637"/>
                </a:cubicBezTo>
                <a:cubicBezTo>
                  <a:pt x="359873" y="1921705"/>
                  <a:pt x="369199" y="1903201"/>
                  <a:pt x="377335" y="1884218"/>
                </a:cubicBezTo>
                <a:cubicBezTo>
                  <a:pt x="383088" y="1870795"/>
                  <a:pt x="384658" y="1855717"/>
                  <a:pt x="391189" y="1842655"/>
                </a:cubicBezTo>
                <a:cubicBezTo>
                  <a:pt x="398636" y="1827762"/>
                  <a:pt x="411451" y="1815984"/>
                  <a:pt x="418898" y="1801091"/>
                </a:cubicBezTo>
                <a:cubicBezTo>
                  <a:pt x="435647" y="1767593"/>
                  <a:pt x="433289" y="1739626"/>
                  <a:pt x="446608" y="1704109"/>
                </a:cubicBezTo>
                <a:cubicBezTo>
                  <a:pt x="453860" y="1684771"/>
                  <a:pt x="466181" y="1667674"/>
                  <a:pt x="474317" y="1648691"/>
                </a:cubicBezTo>
                <a:cubicBezTo>
                  <a:pt x="484997" y="1623771"/>
                  <a:pt x="496619" y="1576041"/>
                  <a:pt x="502026" y="1551709"/>
                </a:cubicBezTo>
                <a:cubicBezTo>
                  <a:pt x="507134" y="1528722"/>
                  <a:pt x="504444" y="1503022"/>
                  <a:pt x="515880" y="1482437"/>
                </a:cubicBezTo>
                <a:cubicBezTo>
                  <a:pt x="528567" y="1459600"/>
                  <a:pt x="552825" y="1445491"/>
                  <a:pt x="571298" y="1427018"/>
                </a:cubicBezTo>
                <a:cubicBezTo>
                  <a:pt x="580535" y="1403927"/>
                  <a:pt x="587886" y="1379990"/>
                  <a:pt x="599008" y="1357746"/>
                </a:cubicBezTo>
                <a:cubicBezTo>
                  <a:pt x="607629" y="1340504"/>
                  <a:pt x="660958" y="1269133"/>
                  <a:pt x="668280" y="1260764"/>
                </a:cubicBezTo>
                <a:cubicBezTo>
                  <a:pt x="685483" y="1241103"/>
                  <a:pt x="706342" y="1224871"/>
                  <a:pt x="723698" y="1205346"/>
                </a:cubicBezTo>
                <a:cubicBezTo>
                  <a:pt x="743344" y="1183244"/>
                  <a:pt x="758207" y="1156983"/>
                  <a:pt x="779117" y="1136073"/>
                </a:cubicBezTo>
                <a:cubicBezTo>
                  <a:pt x="804622" y="1110568"/>
                  <a:pt x="835978" y="1091521"/>
                  <a:pt x="862244" y="1066800"/>
                </a:cubicBezTo>
                <a:cubicBezTo>
                  <a:pt x="914559" y="1017562"/>
                  <a:pt x="953040" y="951362"/>
                  <a:pt x="1014644" y="914400"/>
                </a:cubicBezTo>
                <a:cubicBezTo>
                  <a:pt x="1037735" y="900546"/>
                  <a:pt x="1061511" y="887774"/>
                  <a:pt x="1083917" y="872837"/>
                </a:cubicBezTo>
                <a:cubicBezTo>
                  <a:pt x="1103130" y="860028"/>
                  <a:pt x="1120545" y="844694"/>
                  <a:pt x="1139335" y="831273"/>
                </a:cubicBezTo>
                <a:cubicBezTo>
                  <a:pt x="1152884" y="821595"/>
                  <a:pt x="1167044" y="812800"/>
                  <a:pt x="1180898" y="803564"/>
                </a:cubicBezTo>
                <a:cubicBezTo>
                  <a:pt x="1190135" y="789709"/>
                  <a:pt x="1196834" y="773774"/>
                  <a:pt x="1208608" y="762000"/>
                </a:cubicBezTo>
                <a:cubicBezTo>
                  <a:pt x="1220382" y="750226"/>
                  <a:pt x="1239335" y="746933"/>
                  <a:pt x="1250171" y="734291"/>
                </a:cubicBezTo>
                <a:cubicBezTo>
                  <a:pt x="1300465" y="675615"/>
                  <a:pt x="1298900" y="618518"/>
                  <a:pt x="1347153" y="554182"/>
                </a:cubicBezTo>
                <a:lnTo>
                  <a:pt x="1388717" y="498764"/>
                </a:lnTo>
                <a:cubicBezTo>
                  <a:pt x="1393335" y="480291"/>
                  <a:pt x="1395070" y="460848"/>
                  <a:pt x="1402571" y="443346"/>
                </a:cubicBezTo>
                <a:cubicBezTo>
                  <a:pt x="1409130" y="428041"/>
                  <a:pt x="1420602" y="415332"/>
                  <a:pt x="1430280" y="401782"/>
                </a:cubicBezTo>
                <a:cubicBezTo>
                  <a:pt x="1449988" y="374191"/>
                  <a:pt x="1484037" y="325779"/>
                  <a:pt x="1513408" y="304800"/>
                </a:cubicBezTo>
                <a:cubicBezTo>
                  <a:pt x="1543369" y="283399"/>
                  <a:pt x="1576470" y="274543"/>
                  <a:pt x="1610389" y="263237"/>
                </a:cubicBezTo>
                <a:cubicBezTo>
                  <a:pt x="1681879" y="215577"/>
                  <a:pt x="1630066" y="241485"/>
                  <a:pt x="1748935" y="221673"/>
                </a:cubicBezTo>
                <a:cubicBezTo>
                  <a:pt x="1902127" y="196140"/>
                  <a:pt x="1752706" y="220730"/>
                  <a:pt x="1859771" y="193964"/>
                </a:cubicBezTo>
                <a:cubicBezTo>
                  <a:pt x="1882616" y="188253"/>
                  <a:pt x="1906056" y="185217"/>
                  <a:pt x="1929044" y="180109"/>
                </a:cubicBezTo>
                <a:cubicBezTo>
                  <a:pt x="1947632" y="175978"/>
                  <a:pt x="1965989" y="170873"/>
                  <a:pt x="1984462" y="166255"/>
                </a:cubicBezTo>
                <a:cubicBezTo>
                  <a:pt x="2002935" y="157019"/>
                  <a:pt x="2021948" y="148793"/>
                  <a:pt x="2039880" y="138546"/>
                </a:cubicBezTo>
                <a:cubicBezTo>
                  <a:pt x="2083889" y="113398"/>
                  <a:pt x="2074160" y="106752"/>
                  <a:pt x="2123008" y="96982"/>
                </a:cubicBezTo>
                <a:cubicBezTo>
                  <a:pt x="2155029" y="90578"/>
                  <a:pt x="2187778" y="88496"/>
                  <a:pt x="2219989" y="83128"/>
                </a:cubicBezTo>
                <a:cubicBezTo>
                  <a:pt x="2243217" y="79257"/>
                  <a:pt x="2265920" y="72385"/>
                  <a:pt x="2289262" y="69273"/>
                </a:cubicBezTo>
                <a:cubicBezTo>
                  <a:pt x="2335267" y="63139"/>
                  <a:pt x="2381651" y="60277"/>
                  <a:pt x="2427808" y="55418"/>
                </a:cubicBezTo>
                <a:lnTo>
                  <a:pt x="2552498" y="41564"/>
                </a:lnTo>
                <a:cubicBezTo>
                  <a:pt x="2708361" y="2599"/>
                  <a:pt x="2625441" y="17645"/>
                  <a:pt x="2801880" y="0"/>
                </a:cubicBezTo>
                <a:lnTo>
                  <a:pt x="3882535" y="13855"/>
                </a:lnTo>
                <a:cubicBezTo>
                  <a:pt x="3901570" y="14319"/>
                  <a:pt x="3919171" y="24579"/>
                  <a:pt x="3937953" y="27709"/>
                </a:cubicBezTo>
                <a:cubicBezTo>
                  <a:pt x="3974679" y="33830"/>
                  <a:pt x="4011844" y="36946"/>
                  <a:pt x="4048789" y="41564"/>
                </a:cubicBezTo>
                <a:cubicBezTo>
                  <a:pt x="4067262" y="50800"/>
                  <a:pt x="4085225" y="61137"/>
                  <a:pt x="4104208" y="69273"/>
                </a:cubicBezTo>
                <a:cubicBezTo>
                  <a:pt x="4190044" y="106060"/>
                  <a:pt x="4097806" y="53402"/>
                  <a:pt x="4201189" y="110837"/>
                </a:cubicBezTo>
                <a:cubicBezTo>
                  <a:pt x="4299240" y="165309"/>
                  <a:pt x="4235534" y="143668"/>
                  <a:pt x="4325880" y="166255"/>
                </a:cubicBezTo>
                <a:cubicBezTo>
                  <a:pt x="4395827" y="208223"/>
                  <a:pt x="4400854" y="213646"/>
                  <a:pt x="4478280" y="249382"/>
                </a:cubicBezTo>
                <a:cubicBezTo>
                  <a:pt x="4525919" y="271370"/>
                  <a:pt x="4612347" y="303210"/>
                  <a:pt x="4658389" y="332509"/>
                </a:cubicBezTo>
                <a:cubicBezTo>
                  <a:pt x="4683337" y="348385"/>
                  <a:pt x="4703436" y="370970"/>
                  <a:pt x="4727662" y="387928"/>
                </a:cubicBezTo>
                <a:cubicBezTo>
                  <a:pt x="4749723" y="403370"/>
                  <a:pt x="4773395" y="416414"/>
                  <a:pt x="4796935" y="429491"/>
                </a:cubicBezTo>
                <a:cubicBezTo>
                  <a:pt x="4814989" y="439521"/>
                  <a:pt x="4836050" y="444520"/>
                  <a:pt x="4852353" y="457200"/>
                </a:cubicBezTo>
                <a:cubicBezTo>
                  <a:pt x="4878130" y="477249"/>
                  <a:pt x="4897050" y="504969"/>
                  <a:pt x="4921626" y="526473"/>
                </a:cubicBezTo>
                <a:cubicBezTo>
                  <a:pt x="4984556" y="581537"/>
                  <a:pt x="4946881" y="524019"/>
                  <a:pt x="5018608" y="595746"/>
                </a:cubicBezTo>
                <a:cubicBezTo>
                  <a:pt x="5034936" y="612074"/>
                  <a:pt x="5043843" y="634836"/>
                  <a:pt x="5060171" y="651164"/>
                </a:cubicBezTo>
                <a:cubicBezTo>
                  <a:pt x="5076499" y="667492"/>
                  <a:pt x="5100248" y="675470"/>
                  <a:pt x="5115589" y="692728"/>
                </a:cubicBezTo>
                <a:cubicBezTo>
                  <a:pt x="5137714" y="717618"/>
                  <a:pt x="5150204" y="749850"/>
                  <a:pt x="5171008" y="775855"/>
                </a:cubicBezTo>
                <a:cubicBezTo>
                  <a:pt x="5187328" y="796255"/>
                  <a:pt x="5210751" y="810374"/>
                  <a:pt x="5226426" y="831273"/>
                </a:cubicBezTo>
                <a:cubicBezTo>
                  <a:pt x="5238818" y="847795"/>
                  <a:pt x="5239531" y="872087"/>
                  <a:pt x="5254135" y="886691"/>
                </a:cubicBezTo>
                <a:cubicBezTo>
                  <a:pt x="5291368" y="923924"/>
                  <a:pt x="5378826" y="983673"/>
                  <a:pt x="5378826" y="983673"/>
                </a:cubicBezTo>
                <a:cubicBezTo>
                  <a:pt x="5388062" y="1002146"/>
                  <a:pt x="5395589" y="1021577"/>
                  <a:pt x="5406535" y="1039091"/>
                </a:cubicBezTo>
                <a:cubicBezTo>
                  <a:pt x="5433982" y="1083006"/>
                  <a:pt x="5444189" y="1090600"/>
                  <a:pt x="5475808" y="1122218"/>
                </a:cubicBezTo>
                <a:cubicBezTo>
                  <a:pt x="5559541" y="1289687"/>
                  <a:pt x="5447169" y="1087852"/>
                  <a:pt x="5545080" y="1205346"/>
                </a:cubicBezTo>
                <a:cubicBezTo>
                  <a:pt x="5558302" y="1221212"/>
                  <a:pt x="5562542" y="1242832"/>
                  <a:pt x="5572789" y="1260764"/>
                </a:cubicBezTo>
                <a:cubicBezTo>
                  <a:pt x="5583279" y="1279122"/>
                  <a:pt x="5632147" y="1347832"/>
                  <a:pt x="5642062" y="1357746"/>
                </a:cubicBezTo>
                <a:cubicBezTo>
                  <a:pt x="5733792" y="1449475"/>
                  <a:pt x="5663641" y="1350389"/>
                  <a:pt x="5739044" y="1440873"/>
                </a:cubicBezTo>
                <a:cubicBezTo>
                  <a:pt x="5749704" y="1453665"/>
                  <a:pt x="5758780" y="1467819"/>
                  <a:pt x="5766753" y="1482437"/>
                </a:cubicBezTo>
                <a:cubicBezTo>
                  <a:pt x="5786532" y="1518700"/>
                  <a:pt x="5822171" y="1593273"/>
                  <a:pt x="5822171" y="1593273"/>
                </a:cubicBezTo>
                <a:cubicBezTo>
                  <a:pt x="5850922" y="1765776"/>
                  <a:pt x="5820647" y="1610775"/>
                  <a:pt x="5849880" y="1717964"/>
                </a:cubicBezTo>
                <a:cubicBezTo>
                  <a:pt x="5896751" y="1889827"/>
                  <a:pt x="5859556" y="1774702"/>
                  <a:pt x="5891444" y="1870364"/>
                </a:cubicBezTo>
                <a:cubicBezTo>
                  <a:pt x="5896062" y="1999673"/>
                  <a:pt x="5893220" y="2129464"/>
                  <a:pt x="5905298" y="2258291"/>
                </a:cubicBezTo>
                <a:cubicBezTo>
                  <a:pt x="5907226" y="2278854"/>
                  <a:pt x="5927334" y="2293850"/>
                  <a:pt x="5933008" y="2313709"/>
                </a:cubicBezTo>
                <a:cubicBezTo>
                  <a:pt x="6014480" y="2598856"/>
                  <a:pt x="5917412" y="2343991"/>
                  <a:pt x="5988426" y="2521528"/>
                </a:cubicBezTo>
                <a:cubicBezTo>
                  <a:pt x="5983808" y="2618510"/>
                  <a:pt x="5984915" y="2715934"/>
                  <a:pt x="5974571" y="2812473"/>
                </a:cubicBezTo>
                <a:cubicBezTo>
                  <a:pt x="5970989" y="2845903"/>
                  <a:pt x="5950868" y="2876074"/>
                  <a:pt x="5946862" y="2909455"/>
                </a:cubicBezTo>
                <a:cubicBezTo>
                  <a:pt x="5936943" y="2992117"/>
                  <a:pt x="5936336" y="3075648"/>
                  <a:pt x="5933008" y="3158837"/>
                </a:cubicBezTo>
                <a:cubicBezTo>
                  <a:pt x="5914096" y="3631650"/>
                  <a:pt x="5985892" y="3468705"/>
                  <a:pt x="5891444" y="3657600"/>
                </a:cubicBezTo>
                <a:cubicBezTo>
                  <a:pt x="5886826" y="3685309"/>
                  <a:pt x="5883098" y="3713182"/>
                  <a:pt x="5877589" y="3740728"/>
                </a:cubicBezTo>
                <a:cubicBezTo>
                  <a:pt x="5868889" y="3784227"/>
                  <a:pt x="5863087" y="3798090"/>
                  <a:pt x="5849880" y="3837709"/>
                </a:cubicBezTo>
                <a:cubicBezTo>
                  <a:pt x="5845262" y="3865418"/>
                  <a:pt x="5839999" y="3893028"/>
                  <a:pt x="5836026" y="3920837"/>
                </a:cubicBezTo>
                <a:cubicBezTo>
                  <a:pt x="5830761" y="3957696"/>
                  <a:pt x="5828292" y="3994947"/>
                  <a:pt x="5822171" y="4031673"/>
                </a:cubicBezTo>
                <a:cubicBezTo>
                  <a:pt x="5816371" y="4066472"/>
                  <a:pt x="5805444" y="4095708"/>
                  <a:pt x="5794462" y="4128655"/>
                </a:cubicBezTo>
                <a:cubicBezTo>
                  <a:pt x="5789140" y="4160586"/>
                  <a:pt x="5783807" y="4219238"/>
                  <a:pt x="5766753" y="4253346"/>
                </a:cubicBezTo>
                <a:cubicBezTo>
                  <a:pt x="5759306" y="4268239"/>
                  <a:pt x="5746491" y="4280016"/>
                  <a:pt x="5739044" y="4294909"/>
                </a:cubicBezTo>
                <a:cubicBezTo>
                  <a:pt x="5732513" y="4307971"/>
                  <a:pt x="5731720" y="4323411"/>
                  <a:pt x="5725189" y="4336473"/>
                </a:cubicBezTo>
                <a:cubicBezTo>
                  <a:pt x="5706804" y="4373242"/>
                  <a:pt x="5671890" y="4407888"/>
                  <a:pt x="5642062" y="4433455"/>
                </a:cubicBezTo>
                <a:cubicBezTo>
                  <a:pt x="5629419" y="4444291"/>
                  <a:pt x="5614353" y="4451928"/>
                  <a:pt x="5600498" y="4461164"/>
                </a:cubicBezTo>
                <a:cubicBezTo>
                  <a:pt x="5573253" y="4502032"/>
                  <a:pt x="5571229" y="4510956"/>
                  <a:pt x="5531226" y="4544291"/>
                </a:cubicBezTo>
                <a:cubicBezTo>
                  <a:pt x="5518434" y="4554951"/>
                  <a:pt x="5502454" y="4561340"/>
                  <a:pt x="5489662" y="4572000"/>
                </a:cubicBezTo>
                <a:cubicBezTo>
                  <a:pt x="5474610" y="4584543"/>
                  <a:pt x="5465110" y="4603843"/>
                  <a:pt x="5448098" y="4613564"/>
                </a:cubicBezTo>
                <a:cubicBezTo>
                  <a:pt x="5431566" y="4623011"/>
                  <a:pt x="5411351" y="4623684"/>
                  <a:pt x="5392680" y="4627418"/>
                </a:cubicBezTo>
                <a:cubicBezTo>
                  <a:pt x="5252910" y="4655372"/>
                  <a:pt x="5202377" y="4646377"/>
                  <a:pt x="5018608" y="4655128"/>
                </a:cubicBezTo>
                <a:cubicBezTo>
                  <a:pt x="4868511" y="4685146"/>
                  <a:pt x="4934136" y="4677901"/>
                  <a:pt x="4672244" y="4655128"/>
                </a:cubicBezTo>
                <a:cubicBezTo>
                  <a:pt x="4657695" y="4653863"/>
                  <a:pt x="4644722" y="4645285"/>
                  <a:pt x="4630680" y="4641273"/>
                </a:cubicBezTo>
                <a:cubicBezTo>
                  <a:pt x="4572808" y="4624737"/>
                  <a:pt x="4557460" y="4624451"/>
                  <a:pt x="4492135" y="4613564"/>
                </a:cubicBezTo>
                <a:cubicBezTo>
                  <a:pt x="4375351" y="4574635"/>
                  <a:pt x="4509621" y="4615507"/>
                  <a:pt x="4242753" y="4585855"/>
                </a:cubicBezTo>
                <a:cubicBezTo>
                  <a:pt x="4228238" y="4584242"/>
                  <a:pt x="4215231" y="4576012"/>
                  <a:pt x="4201189" y="4572000"/>
                </a:cubicBezTo>
                <a:cubicBezTo>
                  <a:pt x="4182880" y="4566769"/>
                  <a:pt x="4164080" y="4563377"/>
                  <a:pt x="4145771" y="4558146"/>
                </a:cubicBezTo>
                <a:cubicBezTo>
                  <a:pt x="4131729" y="4554134"/>
                  <a:pt x="4118576" y="4546903"/>
                  <a:pt x="4104208" y="4544291"/>
                </a:cubicBezTo>
                <a:cubicBezTo>
                  <a:pt x="4067575" y="4537631"/>
                  <a:pt x="4030171" y="4536099"/>
                  <a:pt x="3993371" y="4530437"/>
                </a:cubicBezTo>
                <a:cubicBezTo>
                  <a:pt x="3970097" y="4526856"/>
                  <a:pt x="3947189" y="4521200"/>
                  <a:pt x="3924098" y="4516582"/>
                </a:cubicBezTo>
                <a:cubicBezTo>
                  <a:pt x="3905625" y="4507346"/>
                  <a:pt x="3887663" y="4497009"/>
                  <a:pt x="3868680" y="4488873"/>
                </a:cubicBezTo>
                <a:cubicBezTo>
                  <a:pt x="3855257" y="4483120"/>
                  <a:pt x="3839797" y="4482263"/>
                  <a:pt x="3827117" y="4475018"/>
                </a:cubicBezTo>
                <a:cubicBezTo>
                  <a:pt x="3809222" y="4464792"/>
                  <a:pt x="3754246" y="4416462"/>
                  <a:pt x="3730135" y="4405746"/>
                </a:cubicBezTo>
                <a:cubicBezTo>
                  <a:pt x="3672609" y="4380179"/>
                  <a:pt x="3636997" y="4376035"/>
                  <a:pt x="3577735" y="4364182"/>
                </a:cubicBezTo>
                <a:cubicBezTo>
                  <a:pt x="3559262" y="4350327"/>
                  <a:pt x="3538645" y="4338946"/>
                  <a:pt x="3522317" y="4322618"/>
                </a:cubicBezTo>
                <a:cubicBezTo>
                  <a:pt x="3459650" y="4259951"/>
                  <a:pt x="3533960" y="4294173"/>
                  <a:pt x="3453044" y="4267200"/>
                </a:cubicBezTo>
                <a:cubicBezTo>
                  <a:pt x="3439189" y="4253346"/>
                  <a:pt x="3426532" y="4238180"/>
                  <a:pt x="3411480" y="4225637"/>
                </a:cubicBezTo>
                <a:cubicBezTo>
                  <a:pt x="3298854" y="4131782"/>
                  <a:pt x="3469238" y="4324958"/>
                  <a:pt x="3245226" y="4100946"/>
                </a:cubicBezTo>
                <a:cubicBezTo>
                  <a:pt x="3231371" y="4087091"/>
                  <a:pt x="3219606" y="4070770"/>
                  <a:pt x="3203662" y="4059382"/>
                </a:cubicBezTo>
                <a:cubicBezTo>
                  <a:pt x="3186856" y="4047378"/>
                  <a:pt x="3165050" y="4043677"/>
                  <a:pt x="3148244" y="4031673"/>
                </a:cubicBezTo>
                <a:cubicBezTo>
                  <a:pt x="3132300" y="4020285"/>
                  <a:pt x="3124967" y="3997143"/>
                  <a:pt x="3106680" y="3990109"/>
                </a:cubicBezTo>
                <a:cubicBezTo>
                  <a:pt x="3062723" y="3973202"/>
                  <a:pt x="3014317" y="3971636"/>
                  <a:pt x="2968135" y="3962400"/>
                </a:cubicBezTo>
                <a:cubicBezTo>
                  <a:pt x="2945044" y="3957782"/>
                  <a:pt x="2921202" y="3955993"/>
                  <a:pt x="2898862" y="3948546"/>
                </a:cubicBezTo>
                <a:cubicBezTo>
                  <a:pt x="2834959" y="3927244"/>
                  <a:pt x="2871619" y="3937555"/>
                  <a:pt x="2788026" y="3920837"/>
                </a:cubicBezTo>
                <a:cubicBezTo>
                  <a:pt x="2769553" y="3911601"/>
                  <a:pt x="2750540" y="3903375"/>
                  <a:pt x="2732608" y="3893128"/>
                </a:cubicBezTo>
                <a:cubicBezTo>
                  <a:pt x="2718151" y="3884867"/>
                  <a:pt x="2706841" y="3870684"/>
                  <a:pt x="2691044" y="3865418"/>
                </a:cubicBezTo>
                <a:cubicBezTo>
                  <a:pt x="2664394" y="3856535"/>
                  <a:pt x="2635626" y="3856182"/>
                  <a:pt x="2607917" y="3851564"/>
                </a:cubicBezTo>
                <a:cubicBezTo>
                  <a:pt x="2576877" y="3841217"/>
                  <a:pt x="2543248" y="3828826"/>
                  <a:pt x="2510935" y="3823855"/>
                </a:cubicBezTo>
                <a:cubicBezTo>
                  <a:pt x="2469602" y="3817496"/>
                  <a:pt x="2427808" y="3814618"/>
                  <a:pt x="2386244" y="3810000"/>
                </a:cubicBezTo>
                <a:cubicBezTo>
                  <a:pt x="2303117" y="3814618"/>
                  <a:pt x="2219776" y="3816317"/>
                  <a:pt x="2136862" y="3823855"/>
                </a:cubicBezTo>
                <a:cubicBezTo>
                  <a:pt x="2117899" y="3825579"/>
                  <a:pt x="2100355" y="3835484"/>
                  <a:pt x="2081444" y="3837709"/>
                </a:cubicBezTo>
                <a:cubicBezTo>
                  <a:pt x="2021643" y="3844744"/>
                  <a:pt x="1961371" y="3846946"/>
                  <a:pt x="1901335" y="3851564"/>
                </a:cubicBezTo>
                <a:cubicBezTo>
                  <a:pt x="1825739" y="3876761"/>
                  <a:pt x="1881052" y="3861078"/>
                  <a:pt x="1762789" y="3879273"/>
                </a:cubicBezTo>
                <a:cubicBezTo>
                  <a:pt x="1513015" y="3917701"/>
                  <a:pt x="1863750" y="3866831"/>
                  <a:pt x="1582680" y="3906982"/>
                </a:cubicBezTo>
                <a:cubicBezTo>
                  <a:pt x="1568826" y="3911600"/>
                  <a:pt x="1554540" y="3915084"/>
                  <a:pt x="1541117" y="3920837"/>
                </a:cubicBezTo>
                <a:cubicBezTo>
                  <a:pt x="1522134" y="3928973"/>
                  <a:pt x="1505292" y="3942015"/>
                  <a:pt x="1485698" y="3948546"/>
                </a:cubicBezTo>
                <a:cubicBezTo>
                  <a:pt x="1463358" y="3955992"/>
                  <a:pt x="1439413" y="3957292"/>
                  <a:pt x="1416426" y="3962400"/>
                </a:cubicBezTo>
                <a:cubicBezTo>
                  <a:pt x="1298837" y="3988531"/>
                  <a:pt x="1432149" y="3966092"/>
                  <a:pt x="1264026" y="3990109"/>
                </a:cubicBezTo>
                <a:cubicBezTo>
                  <a:pt x="1250171" y="3994727"/>
                  <a:pt x="1235524" y="3997433"/>
                  <a:pt x="1222462" y="4003964"/>
                </a:cubicBezTo>
                <a:cubicBezTo>
                  <a:pt x="1142070" y="4044160"/>
                  <a:pt x="1222636" y="4022948"/>
                  <a:pt x="1125480" y="4059382"/>
                </a:cubicBezTo>
                <a:cubicBezTo>
                  <a:pt x="1107651" y="4066068"/>
                  <a:pt x="1087891" y="4066551"/>
                  <a:pt x="1070062" y="4073237"/>
                </a:cubicBezTo>
                <a:cubicBezTo>
                  <a:pt x="1050724" y="4080489"/>
                  <a:pt x="1033627" y="4092810"/>
                  <a:pt x="1014644" y="4100946"/>
                </a:cubicBezTo>
                <a:cubicBezTo>
                  <a:pt x="978438" y="4116463"/>
                  <a:pt x="956709" y="4116941"/>
                  <a:pt x="917662" y="4128655"/>
                </a:cubicBezTo>
                <a:cubicBezTo>
                  <a:pt x="889686" y="4137048"/>
                  <a:pt x="862244" y="4147128"/>
                  <a:pt x="834535" y="4156364"/>
                </a:cubicBezTo>
                <a:cubicBezTo>
                  <a:pt x="820680" y="4160982"/>
                  <a:pt x="807376" y="4167817"/>
                  <a:pt x="792971" y="4170218"/>
                </a:cubicBezTo>
                <a:cubicBezTo>
                  <a:pt x="765262" y="4174836"/>
                  <a:pt x="737266" y="4177979"/>
                  <a:pt x="709844" y="4184073"/>
                </a:cubicBezTo>
                <a:cubicBezTo>
                  <a:pt x="695588" y="4187241"/>
                  <a:pt x="682322" y="4193916"/>
                  <a:pt x="668280" y="4197928"/>
                </a:cubicBezTo>
                <a:cubicBezTo>
                  <a:pt x="649971" y="4203159"/>
                  <a:pt x="631335" y="4207164"/>
                  <a:pt x="612862" y="4211782"/>
                </a:cubicBezTo>
                <a:cubicBezTo>
                  <a:pt x="608244" y="4225637"/>
                  <a:pt x="609335" y="4243019"/>
                  <a:pt x="599008" y="4253346"/>
                </a:cubicBezTo>
                <a:cubicBezTo>
                  <a:pt x="588681" y="4263673"/>
                  <a:pt x="571612" y="4263658"/>
                  <a:pt x="557444" y="4267200"/>
                </a:cubicBezTo>
                <a:cubicBezTo>
                  <a:pt x="534599" y="4272911"/>
                  <a:pt x="511262" y="4276437"/>
                  <a:pt x="488171" y="4281055"/>
                </a:cubicBezTo>
                <a:cubicBezTo>
                  <a:pt x="395807" y="4276437"/>
                  <a:pt x="301895" y="4284665"/>
                  <a:pt x="211080" y="4267200"/>
                </a:cubicBezTo>
                <a:cubicBezTo>
                  <a:pt x="178377" y="4260911"/>
                  <a:pt x="127953" y="4211782"/>
                  <a:pt x="127953" y="4211782"/>
                </a:cubicBezTo>
                <a:cubicBezTo>
                  <a:pt x="118717" y="4193309"/>
                  <a:pt x="111190" y="4173878"/>
                  <a:pt x="100244" y="4156364"/>
                </a:cubicBezTo>
                <a:cubicBezTo>
                  <a:pt x="88006" y="4136783"/>
                  <a:pt x="69007" y="4121599"/>
                  <a:pt x="58680" y="4100946"/>
                </a:cubicBezTo>
                <a:cubicBezTo>
                  <a:pt x="45618" y="4074821"/>
                  <a:pt x="40207" y="4045527"/>
                  <a:pt x="30971" y="4017818"/>
                </a:cubicBezTo>
                <a:lnTo>
                  <a:pt x="17117" y="3976255"/>
                </a:lnTo>
                <a:cubicBezTo>
                  <a:pt x="-1430" y="3827883"/>
                  <a:pt x="-9618" y="3817037"/>
                  <a:pt x="17117" y="3629891"/>
                </a:cubicBezTo>
                <a:cubicBezTo>
                  <a:pt x="20038" y="3609446"/>
                  <a:pt x="36690" y="3593456"/>
                  <a:pt x="44826" y="3574473"/>
                </a:cubicBezTo>
                <a:cubicBezTo>
                  <a:pt x="50579" y="3561050"/>
                  <a:pt x="52927" y="3546332"/>
                  <a:pt x="58680" y="3532909"/>
                </a:cubicBezTo>
                <a:cubicBezTo>
                  <a:pt x="66816" y="3513926"/>
                  <a:pt x="78001" y="3496364"/>
                  <a:pt x="86389" y="3477491"/>
                </a:cubicBezTo>
                <a:cubicBezTo>
                  <a:pt x="96490" y="3454765"/>
                  <a:pt x="105599" y="3431590"/>
                  <a:pt x="114098" y="3408218"/>
                </a:cubicBezTo>
                <a:cubicBezTo>
                  <a:pt x="124080" y="3380769"/>
                  <a:pt x="128746" y="3351215"/>
                  <a:pt x="141808" y="3325091"/>
                </a:cubicBezTo>
                <a:cubicBezTo>
                  <a:pt x="152135" y="3304438"/>
                  <a:pt x="169517" y="3288146"/>
                  <a:pt x="183371" y="3269673"/>
                </a:cubicBezTo>
                <a:cubicBezTo>
                  <a:pt x="187989" y="3251200"/>
                  <a:pt x="189725" y="3231757"/>
                  <a:pt x="197226" y="3214255"/>
                </a:cubicBezTo>
                <a:cubicBezTo>
                  <a:pt x="203785" y="3198950"/>
                  <a:pt x="215257" y="3186241"/>
                  <a:pt x="224935" y="3172691"/>
                </a:cubicBezTo>
                <a:cubicBezTo>
                  <a:pt x="315831" y="3045436"/>
                  <a:pt x="226696" y="3168327"/>
                  <a:pt x="294208" y="3089564"/>
                </a:cubicBezTo>
                <a:cubicBezTo>
                  <a:pt x="313453" y="3067112"/>
                  <a:pt x="328716" y="3041201"/>
                  <a:pt x="349626" y="3020291"/>
                </a:cubicBezTo>
                <a:cubicBezTo>
                  <a:pt x="376484" y="2993433"/>
                  <a:pt x="398947" y="2989996"/>
                  <a:pt x="432753" y="2978728"/>
                </a:cubicBezTo>
                <a:cubicBezTo>
                  <a:pt x="386808" y="2963413"/>
                  <a:pt x="405043" y="3027219"/>
                  <a:pt x="391189" y="3006437"/>
                </a:cubicBezTo>
                <a:close/>
              </a:path>
            </a:pathLst>
          </a:cu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194463" y="2650920"/>
            <a:ext cx="113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Medication reminder App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701888" y="1002519"/>
            <a:ext cx="134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</a:t>
            </a:r>
            <a:r>
              <a:rPr lang="en-US" sz="1100" dirty="0" smtClean="0"/>
              <a:t>ata about drugs?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4702751" y="1024114"/>
            <a:ext cx="134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ROI for the App</a:t>
            </a:r>
            <a:endParaRPr 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6231847" y="1764746"/>
            <a:ext cx="16380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Where to start ? Project requirements? 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511805" y="3111300"/>
            <a:ext cx="1500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App design conformity</a:t>
            </a:r>
            <a:endParaRPr 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3429220" y="3748311"/>
            <a:ext cx="14579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Accessibility and cost ?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3904671" y="4837551"/>
            <a:ext cx="134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Shared information</a:t>
            </a:r>
            <a:endParaRPr lang="en-US" sz="1100" dirty="0"/>
          </a:p>
        </p:txBody>
      </p:sp>
      <p:cxnSp>
        <p:nvCxnSpPr>
          <p:cNvPr id="12" name="Straight Arrow Connector 11"/>
          <p:cNvCxnSpPr>
            <a:endCxn id="1027" idx="2"/>
          </p:cNvCxnSpPr>
          <p:nvPr/>
        </p:nvCxnSpPr>
        <p:spPr>
          <a:xfrm flipH="1" flipV="1">
            <a:off x="2950479" y="4718103"/>
            <a:ext cx="442355" cy="818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71656" y="4653615"/>
            <a:ext cx="409744" cy="799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32" idx="0"/>
          </p:cNvCxnSpPr>
          <p:nvPr/>
        </p:nvCxnSpPr>
        <p:spPr>
          <a:xfrm flipH="1" flipV="1">
            <a:off x="4408394" y="2115888"/>
            <a:ext cx="169332" cy="296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082158" y="1948064"/>
            <a:ext cx="2114097" cy="610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09102" y="3350644"/>
            <a:ext cx="12061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Medicine refills</a:t>
            </a:r>
            <a:endParaRPr lang="en-US" sz="11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409102" y="3112585"/>
            <a:ext cx="2916074" cy="851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28315" y="4871861"/>
            <a:ext cx="16538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Compliance and reliability</a:t>
            </a:r>
            <a:endParaRPr lang="en-US" sz="1100" dirty="0"/>
          </a:p>
        </p:txBody>
      </p:sp>
      <p:pic>
        <p:nvPicPr>
          <p:cNvPr id="1043" name="Picture 19" descr="C:\Users\Suhaa\Desktop\120px-Battle_icon_(crossed_swords).svg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5430">
            <a:off x="2189221" y="5242732"/>
            <a:ext cx="670739" cy="51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Curved Connector 21"/>
          <p:cNvCxnSpPr/>
          <p:nvPr/>
        </p:nvCxnSpPr>
        <p:spPr>
          <a:xfrm rot="5400000" flipH="1" flipV="1">
            <a:off x="2681035" y="3293691"/>
            <a:ext cx="2248136" cy="2164179"/>
          </a:xfrm>
          <a:prstGeom prst="curved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181909" y="5536711"/>
            <a:ext cx="134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E- prescriptions</a:t>
            </a:r>
            <a:endParaRPr lang="en-US" sz="11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5016376" y="3145116"/>
            <a:ext cx="593084" cy="2528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84761" y="1002519"/>
            <a:ext cx="152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Primary stakeholders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288265" y="4333168"/>
            <a:ext cx="1075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Elderly people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7749981" y="5886710"/>
            <a:ext cx="1219200" cy="60016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Legend:</a:t>
            </a:r>
          </a:p>
          <a:p>
            <a:endParaRPr lang="en-US" sz="1100" dirty="0"/>
          </a:p>
          <a:p>
            <a:r>
              <a:rPr lang="en-US" sz="1100" dirty="0" smtClean="0"/>
              <a:t>Conflict</a:t>
            </a:r>
          </a:p>
        </p:txBody>
      </p:sp>
      <p:pic>
        <p:nvPicPr>
          <p:cNvPr id="70" name="Picture 19" descr="C:\Users\Suhaa\Desktop\120px-Battle_icon_(crossed_swords).svg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149">
            <a:off x="8343404" y="6191733"/>
            <a:ext cx="206987" cy="32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7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62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Rohit</dc:creator>
  <cp:lastModifiedBy>Rohit</cp:lastModifiedBy>
  <cp:revision>14</cp:revision>
  <dcterms:created xsi:type="dcterms:W3CDTF">2014-04-14T21:32:02Z</dcterms:created>
  <dcterms:modified xsi:type="dcterms:W3CDTF">2014-04-16T03:38:15Z</dcterms:modified>
</cp:coreProperties>
</file>